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0"/>
  </p:notesMasterIdLst>
  <p:handoutMasterIdLst>
    <p:handoutMasterId r:id="rId41"/>
  </p:handoutMasterIdLst>
  <p:sldIdLst>
    <p:sldId id="842" r:id="rId2"/>
    <p:sldId id="853" r:id="rId3"/>
    <p:sldId id="841" r:id="rId4"/>
    <p:sldId id="845" r:id="rId5"/>
    <p:sldId id="855" r:id="rId6"/>
    <p:sldId id="856" r:id="rId7"/>
    <p:sldId id="857" r:id="rId8"/>
    <p:sldId id="858" r:id="rId9"/>
    <p:sldId id="859" r:id="rId10"/>
    <p:sldId id="860" r:id="rId11"/>
    <p:sldId id="861" r:id="rId12"/>
    <p:sldId id="862" r:id="rId13"/>
    <p:sldId id="863" r:id="rId14"/>
    <p:sldId id="864" r:id="rId15"/>
    <p:sldId id="865" r:id="rId16"/>
    <p:sldId id="866" r:id="rId17"/>
    <p:sldId id="867" r:id="rId18"/>
    <p:sldId id="868" r:id="rId19"/>
    <p:sldId id="869" r:id="rId20"/>
    <p:sldId id="870" r:id="rId21"/>
    <p:sldId id="871" r:id="rId22"/>
    <p:sldId id="872" r:id="rId23"/>
    <p:sldId id="873" r:id="rId24"/>
    <p:sldId id="874" r:id="rId25"/>
    <p:sldId id="875" r:id="rId26"/>
    <p:sldId id="876" r:id="rId27"/>
    <p:sldId id="877" r:id="rId28"/>
    <p:sldId id="878" r:id="rId29"/>
    <p:sldId id="879" r:id="rId30"/>
    <p:sldId id="880" r:id="rId31"/>
    <p:sldId id="881" r:id="rId32"/>
    <p:sldId id="882" r:id="rId33"/>
    <p:sldId id="883" r:id="rId34"/>
    <p:sldId id="884" r:id="rId35"/>
    <p:sldId id="885" r:id="rId36"/>
    <p:sldId id="886" r:id="rId37"/>
    <p:sldId id="887" r:id="rId38"/>
    <p:sldId id="797" r:id="rId39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=""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DCB"/>
    <a:srgbClr val="F1EEF4"/>
    <a:srgbClr val="AB0000"/>
    <a:srgbClr val="CC0000"/>
    <a:srgbClr val="A9CDCB"/>
    <a:srgbClr val="D1EBF1"/>
    <a:srgbClr val="EBF1DE"/>
    <a:srgbClr val="DFF5A9"/>
    <a:srgbClr val="E5F7B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 autoAdjust="0"/>
    <p:restoredTop sz="82491" autoAdjust="0"/>
  </p:normalViewPr>
  <p:slideViewPr>
    <p:cSldViewPr>
      <p:cViewPr varScale="1">
        <p:scale>
          <a:sx n="71" d="100"/>
          <a:sy n="71" d="100"/>
        </p:scale>
        <p:origin x="-67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DEDF0-B9A1-4CD2-BA88-CA716FC4420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A6CFA20-D504-4C11-9666-95A21ED3E06C}">
      <dgm:prSet/>
      <dgm:spPr/>
      <dgm:t>
        <a:bodyPr/>
        <a:lstStyle/>
        <a:p>
          <a:r>
            <a:rPr lang="en-US" dirty="0" smtClean="0"/>
            <a:t>42.1 </a:t>
          </a:r>
          <a:r>
            <a:rPr lang="en-US" dirty="0" err="1" smtClean="0"/>
            <a:t>Scrapy</a:t>
          </a:r>
          <a:r>
            <a:rPr lang="zh-CN" altLang="en-US" dirty="0" smtClean="0"/>
            <a:t>的下载与安装</a:t>
          </a:r>
          <a:endParaRPr lang="zh-CN" dirty="0"/>
        </a:p>
      </dgm:t>
    </dgm:pt>
    <dgm:pt modelId="{C9974E75-C5BA-4AF8-9D14-7E6DB268B9AF}" type="parTrans" cxnId="{A0E66A77-1B4D-40AE-BB2B-B0524F944202}">
      <dgm:prSet/>
      <dgm:spPr/>
      <dgm:t>
        <a:bodyPr/>
        <a:lstStyle/>
        <a:p>
          <a:endParaRPr lang="zh-CN" altLang="en-US"/>
        </a:p>
      </dgm:t>
    </dgm:pt>
    <dgm:pt modelId="{535AB587-A692-43E5-9615-766AE847F8A5}" type="sibTrans" cxnId="{A0E66A77-1B4D-40AE-BB2B-B0524F944202}">
      <dgm:prSet/>
      <dgm:spPr/>
      <dgm:t>
        <a:bodyPr/>
        <a:lstStyle/>
        <a:p>
          <a:endParaRPr lang="zh-CN" altLang="en-US"/>
        </a:p>
      </dgm:t>
    </dgm:pt>
    <dgm:pt modelId="{07FD02D3-E7E6-438A-89AC-27845D67F8AB}">
      <dgm:prSet/>
      <dgm:spPr/>
      <dgm:t>
        <a:bodyPr/>
        <a:lstStyle/>
        <a:p>
          <a:r>
            <a:rPr lang="en-US" dirty="0" smtClean="0"/>
            <a:t>42.2 </a:t>
          </a:r>
          <a:r>
            <a:rPr lang="en-US" altLang="zh-CN" dirty="0" err="1" smtClean="0"/>
            <a:t>Scrapy</a:t>
          </a:r>
          <a:r>
            <a:rPr lang="en-US" altLang="zh-CN" dirty="0" smtClean="0"/>
            <a:t> </a:t>
          </a:r>
          <a:r>
            <a:rPr lang="en-US" altLang="zh-CN" dirty="0" smtClean="0"/>
            <a:t>Shell</a:t>
          </a:r>
          <a:r>
            <a:rPr lang="zh-CN" altLang="en-US" dirty="0" smtClean="0"/>
            <a:t>的基本原理</a:t>
          </a:r>
          <a:endParaRPr lang="zh-CN" dirty="0"/>
        </a:p>
      </dgm:t>
    </dgm:pt>
    <dgm:pt modelId="{7DE52E51-8CAB-45CC-98CF-C0B0F0BA2BEC}" type="parTrans" cxnId="{DB08EC71-EF56-48F8-A5C5-A27D5218C5E6}">
      <dgm:prSet/>
      <dgm:spPr/>
      <dgm:t>
        <a:bodyPr/>
        <a:lstStyle/>
        <a:p>
          <a:endParaRPr lang="zh-CN" altLang="en-US"/>
        </a:p>
      </dgm:t>
    </dgm:pt>
    <dgm:pt modelId="{947AA9B5-348C-49D4-8596-840AF5DDE9BB}" type="sibTrans" cxnId="{DB08EC71-EF56-48F8-A5C5-A27D5218C5E6}">
      <dgm:prSet/>
      <dgm:spPr/>
      <dgm:t>
        <a:bodyPr/>
        <a:lstStyle/>
        <a:p>
          <a:endParaRPr lang="zh-CN" altLang="en-US"/>
        </a:p>
      </dgm:t>
    </dgm:pt>
    <dgm:pt modelId="{A28C3E8F-D85D-46D1-A6A3-FB5FAF2BB39A}">
      <dgm:prSet/>
      <dgm:spPr/>
      <dgm:t>
        <a:bodyPr/>
        <a:lstStyle/>
        <a:p>
          <a:r>
            <a:rPr lang="en-US" dirty="0" smtClean="0"/>
            <a:t>42.3 </a:t>
          </a:r>
          <a:r>
            <a:rPr lang="en-US" altLang="zh-CN" dirty="0" err="1" smtClean="0"/>
            <a:t>Scrapy</a:t>
          </a:r>
          <a:r>
            <a:rPr lang="en-US" altLang="zh-CN" dirty="0" smtClean="0"/>
            <a:t> </a:t>
          </a:r>
          <a:r>
            <a:rPr lang="en-US" altLang="zh-CN" dirty="0" smtClean="0"/>
            <a:t>Shell</a:t>
          </a:r>
          <a:r>
            <a:rPr lang="zh-CN" altLang="en-US" dirty="0" smtClean="0"/>
            <a:t>的应用</a:t>
          </a:r>
        </a:p>
      </dgm:t>
    </dgm:pt>
    <dgm:pt modelId="{2F9F47C1-5388-40C2-9DAB-1579AD182756}" type="parTrans" cxnId="{93041D8F-B28E-4F99-98AA-0C8D9FB0047A}">
      <dgm:prSet/>
      <dgm:spPr/>
      <dgm:t>
        <a:bodyPr/>
        <a:lstStyle/>
        <a:p>
          <a:endParaRPr lang="zh-CN" altLang="en-US"/>
        </a:p>
      </dgm:t>
    </dgm:pt>
    <dgm:pt modelId="{2B9AB75B-3C49-4AA8-BFE1-7CF35008B916}" type="sibTrans" cxnId="{93041D8F-B28E-4F99-98AA-0C8D9FB0047A}">
      <dgm:prSet/>
      <dgm:spPr/>
      <dgm:t>
        <a:bodyPr/>
        <a:lstStyle/>
        <a:p>
          <a:endParaRPr lang="zh-CN" altLang="en-US"/>
        </a:p>
      </dgm:t>
    </dgm:pt>
    <dgm:pt modelId="{4164C1CD-1FEB-4FAE-BCA7-B2F901F12CD8}">
      <dgm:prSet/>
      <dgm:spPr/>
      <dgm:t>
        <a:bodyPr/>
        <a:lstStyle/>
        <a:p>
          <a:r>
            <a:rPr lang="en-US" dirty="0" smtClean="0"/>
            <a:t>42.4 </a:t>
          </a:r>
          <a:r>
            <a:rPr lang="zh-CN" altLang="en-US" dirty="0" smtClean="0"/>
            <a:t>自定义</a:t>
          </a:r>
          <a:r>
            <a:rPr lang="en-US" altLang="zh-CN" dirty="0" smtClean="0"/>
            <a:t>Spider</a:t>
          </a:r>
          <a:r>
            <a:rPr lang="zh-CN" altLang="en-US" dirty="0" smtClean="0"/>
            <a:t>类</a:t>
          </a:r>
          <a:endParaRPr lang="zh-CN" dirty="0"/>
        </a:p>
      </dgm:t>
    </dgm:pt>
    <dgm:pt modelId="{BBEC2C39-4DA0-4760-9652-2CF72F8B720D}" type="parTrans" cxnId="{838ABDC2-B4E8-43BB-A8FA-24DFF6AB15DA}">
      <dgm:prSet/>
      <dgm:spPr/>
      <dgm:t>
        <a:bodyPr/>
        <a:lstStyle/>
        <a:p>
          <a:endParaRPr lang="zh-CN" altLang="en-US"/>
        </a:p>
      </dgm:t>
    </dgm:pt>
    <dgm:pt modelId="{BA0E16FC-83B3-431A-9ADB-0130A23E20FD}" type="sibTrans" cxnId="{838ABDC2-B4E8-43BB-A8FA-24DFF6AB15DA}">
      <dgm:prSet/>
      <dgm:spPr/>
      <dgm:t>
        <a:bodyPr/>
        <a:lstStyle/>
        <a:p>
          <a:endParaRPr lang="zh-CN" altLang="en-US"/>
        </a:p>
      </dgm:t>
    </dgm:pt>
    <dgm:pt modelId="{225B27C5-54C0-43AE-816E-7B92CA9DABB0}">
      <dgm:prSet/>
      <dgm:spPr/>
      <dgm:t>
        <a:bodyPr/>
        <a:lstStyle/>
        <a:p>
          <a:r>
            <a:rPr lang="en-US" dirty="0" smtClean="0"/>
            <a:t>42.5 </a:t>
          </a:r>
          <a:r>
            <a:rPr lang="zh-CN" altLang="en-US" dirty="0" smtClean="0"/>
            <a:t>综合</a:t>
          </a:r>
          <a:r>
            <a:rPr lang="zh-CN" altLang="en-US" dirty="0" smtClean="0"/>
            <a:t>运用</a:t>
          </a:r>
          <a:endParaRPr lang="zh-CN" dirty="0"/>
        </a:p>
      </dgm:t>
    </dgm:pt>
    <dgm:pt modelId="{9E278C2F-7178-473F-865E-E1BBAD24F96B}" type="parTrans" cxnId="{BB78E481-DA29-40A8-A289-63F1CB1C3591}">
      <dgm:prSet/>
      <dgm:spPr/>
      <dgm:t>
        <a:bodyPr/>
        <a:lstStyle/>
        <a:p>
          <a:endParaRPr lang="zh-CN" altLang="en-US"/>
        </a:p>
      </dgm:t>
    </dgm:pt>
    <dgm:pt modelId="{C65CA052-16C8-43E3-B1DC-67C97180D97C}" type="sibTrans" cxnId="{BB78E481-DA29-40A8-A289-63F1CB1C3591}">
      <dgm:prSet/>
      <dgm:spPr/>
      <dgm:t>
        <a:bodyPr/>
        <a:lstStyle/>
        <a:p>
          <a:endParaRPr lang="zh-CN" altLang="en-US"/>
        </a:p>
      </dgm:t>
    </dgm:pt>
    <dgm:pt modelId="{ACC2AE7E-59B9-49A0-BAB4-22D68AC176E7}" type="pres">
      <dgm:prSet presAssocID="{2D3DEDF0-B9A1-4CD2-BA88-CA716FC4420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AEB1288-B212-47FC-96D6-40294FD2E307}" type="pres">
      <dgm:prSet presAssocID="{4A6CFA20-D504-4C11-9666-95A21ED3E06C}" presName="parentLin" presStyleCnt="0"/>
      <dgm:spPr/>
    </dgm:pt>
    <dgm:pt modelId="{99D3529F-CE9E-430A-A33C-F4EF72985A46}" type="pres">
      <dgm:prSet presAssocID="{4A6CFA20-D504-4C11-9666-95A21ED3E06C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FFD53BA8-45B8-48D7-839D-F63881906C2D}" type="pres">
      <dgm:prSet presAssocID="{4A6CFA20-D504-4C11-9666-95A21ED3E06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D297E7-F1B3-4D5E-9183-8D7DE7303441}" type="pres">
      <dgm:prSet presAssocID="{4A6CFA20-D504-4C11-9666-95A21ED3E06C}" presName="negativeSpace" presStyleCnt="0"/>
      <dgm:spPr/>
    </dgm:pt>
    <dgm:pt modelId="{BF82169F-36AF-4359-9BAE-4965A5F38BD5}" type="pres">
      <dgm:prSet presAssocID="{4A6CFA20-D504-4C11-9666-95A21ED3E06C}" presName="childText" presStyleLbl="conFgAcc1" presStyleIdx="0" presStyleCnt="5">
        <dgm:presLayoutVars>
          <dgm:bulletEnabled val="1"/>
        </dgm:presLayoutVars>
      </dgm:prSet>
      <dgm:spPr/>
    </dgm:pt>
    <dgm:pt modelId="{97EC761C-8953-48D7-AFE6-4E1B2DC860A0}" type="pres">
      <dgm:prSet presAssocID="{535AB587-A692-43E5-9615-766AE847F8A5}" presName="spaceBetweenRectangles" presStyleCnt="0"/>
      <dgm:spPr/>
    </dgm:pt>
    <dgm:pt modelId="{2A1250AA-1043-4D27-91C6-DB5939E35C6B}" type="pres">
      <dgm:prSet presAssocID="{07FD02D3-E7E6-438A-89AC-27845D67F8AB}" presName="parentLin" presStyleCnt="0"/>
      <dgm:spPr/>
    </dgm:pt>
    <dgm:pt modelId="{FFA56F0A-30CA-43F2-94BD-773A675BA6FB}" type="pres">
      <dgm:prSet presAssocID="{07FD02D3-E7E6-438A-89AC-27845D67F8AB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F0E83ED0-3189-4ABA-A665-B109CE1D0191}" type="pres">
      <dgm:prSet presAssocID="{07FD02D3-E7E6-438A-89AC-27845D67F8A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E4EB38-14AE-459E-B6E4-1217F86B32D5}" type="pres">
      <dgm:prSet presAssocID="{07FD02D3-E7E6-438A-89AC-27845D67F8AB}" presName="negativeSpace" presStyleCnt="0"/>
      <dgm:spPr/>
    </dgm:pt>
    <dgm:pt modelId="{AD17FCC9-9640-4BB4-87DF-C676D0600FF9}" type="pres">
      <dgm:prSet presAssocID="{07FD02D3-E7E6-438A-89AC-27845D67F8AB}" presName="childText" presStyleLbl="conFgAcc1" presStyleIdx="1" presStyleCnt="5">
        <dgm:presLayoutVars>
          <dgm:bulletEnabled val="1"/>
        </dgm:presLayoutVars>
      </dgm:prSet>
      <dgm:spPr/>
    </dgm:pt>
    <dgm:pt modelId="{4DF959AC-5D69-47E5-B406-4D2C3851BBA8}" type="pres">
      <dgm:prSet presAssocID="{947AA9B5-348C-49D4-8596-840AF5DDE9BB}" presName="spaceBetweenRectangles" presStyleCnt="0"/>
      <dgm:spPr/>
    </dgm:pt>
    <dgm:pt modelId="{BC025EF3-8250-4C0B-B47C-577AF15030CE}" type="pres">
      <dgm:prSet presAssocID="{A28C3E8F-D85D-46D1-A6A3-FB5FAF2BB39A}" presName="parentLin" presStyleCnt="0"/>
      <dgm:spPr/>
    </dgm:pt>
    <dgm:pt modelId="{C621DF11-A0F5-4D43-9B81-3F2B12D700F6}" type="pres">
      <dgm:prSet presAssocID="{A28C3E8F-D85D-46D1-A6A3-FB5FAF2BB39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87E6350B-AA9F-4374-A90A-F0D4DDB30293}" type="pres">
      <dgm:prSet presAssocID="{A28C3E8F-D85D-46D1-A6A3-FB5FAF2BB39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DDC46B-D2D6-4F22-B2B2-08457F1A28D3}" type="pres">
      <dgm:prSet presAssocID="{A28C3E8F-D85D-46D1-A6A3-FB5FAF2BB39A}" presName="negativeSpace" presStyleCnt="0"/>
      <dgm:spPr/>
    </dgm:pt>
    <dgm:pt modelId="{3F980722-34FD-4A1F-B474-E9F8C5B4DD29}" type="pres">
      <dgm:prSet presAssocID="{A28C3E8F-D85D-46D1-A6A3-FB5FAF2BB39A}" presName="childText" presStyleLbl="conFgAcc1" presStyleIdx="2" presStyleCnt="5">
        <dgm:presLayoutVars>
          <dgm:bulletEnabled val="1"/>
        </dgm:presLayoutVars>
      </dgm:prSet>
      <dgm:spPr/>
    </dgm:pt>
    <dgm:pt modelId="{8D3B3D27-C574-4E85-BC78-E99F417FEEDB}" type="pres">
      <dgm:prSet presAssocID="{2B9AB75B-3C49-4AA8-BFE1-7CF35008B916}" presName="spaceBetweenRectangles" presStyleCnt="0"/>
      <dgm:spPr/>
    </dgm:pt>
    <dgm:pt modelId="{3A9CAEF6-FFDF-430A-A005-8728B4BFCD0C}" type="pres">
      <dgm:prSet presAssocID="{4164C1CD-1FEB-4FAE-BCA7-B2F901F12CD8}" presName="parentLin" presStyleCnt="0"/>
      <dgm:spPr/>
    </dgm:pt>
    <dgm:pt modelId="{818CC7FD-FD66-432F-A406-41DC7CAE93F0}" type="pres">
      <dgm:prSet presAssocID="{4164C1CD-1FEB-4FAE-BCA7-B2F901F12CD8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F01D77-AF58-4F11-B068-07FCCCA28177}" type="pres">
      <dgm:prSet presAssocID="{4164C1CD-1FEB-4FAE-BCA7-B2F901F12CD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47C150-AF8D-41C9-BB4C-E4FA97EE4298}" type="pres">
      <dgm:prSet presAssocID="{4164C1CD-1FEB-4FAE-BCA7-B2F901F12CD8}" presName="negativeSpace" presStyleCnt="0"/>
      <dgm:spPr/>
    </dgm:pt>
    <dgm:pt modelId="{B428B3ED-E28C-4C28-8B71-AD1709E71E95}" type="pres">
      <dgm:prSet presAssocID="{4164C1CD-1FEB-4FAE-BCA7-B2F901F12CD8}" presName="childText" presStyleLbl="conFgAcc1" presStyleIdx="3" presStyleCnt="5">
        <dgm:presLayoutVars>
          <dgm:bulletEnabled val="1"/>
        </dgm:presLayoutVars>
      </dgm:prSet>
      <dgm:spPr/>
    </dgm:pt>
    <dgm:pt modelId="{D4FCE144-AE56-44CF-B4EC-B3819FCC324F}" type="pres">
      <dgm:prSet presAssocID="{BA0E16FC-83B3-431A-9ADB-0130A23E20FD}" presName="spaceBetweenRectangles" presStyleCnt="0"/>
      <dgm:spPr/>
    </dgm:pt>
    <dgm:pt modelId="{79F8EEA0-EE80-45AA-9EE1-BCF3F8EB1294}" type="pres">
      <dgm:prSet presAssocID="{225B27C5-54C0-43AE-816E-7B92CA9DABB0}" presName="parentLin" presStyleCnt="0"/>
      <dgm:spPr/>
    </dgm:pt>
    <dgm:pt modelId="{3EE58CF2-A797-44C9-A559-CA7749BDFEDA}" type="pres">
      <dgm:prSet presAssocID="{225B27C5-54C0-43AE-816E-7B92CA9DABB0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D3E18E89-E900-482D-AA27-1F32F222277F}" type="pres">
      <dgm:prSet presAssocID="{225B27C5-54C0-43AE-816E-7B92CA9DABB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C78EE9-2F2D-468B-B6D7-D92DDBE51D6A}" type="pres">
      <dgm:prSet presAssocID="{225B27C5-54C0-43AE-816E-7B92CA9DABB0}" presName="negativeSpace" presStyleCnt="0"/>
      <dgm:spPr/>
    </dgm:pt>
    <dgm:pt modelId="{754144EF-9FCF-4C3F-9B4B-F39D8BC3D36C}" type="pres">
      <dgm:prSet presAssocID="{225B27C5-54C0-43AE-816E-7B92CA9DABB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3041D8F-B28E-4F99-98AA-0C8D9FB0047A}" srcId="{2D3DEDF0-B9A1-4CD2-BA88-CA716FC4420C}" destId="{A28C3E8F-D85D-46D1-A6A3-FB5FAF2BB39A}" srcOrd="2" destOrd="0" parTransId="{2F9F47C1-5388-40C2-9DAB-1579AD182756}" sibTransId="{2B9AB75B-3C49-4AA8-BFE1-7CF35008B916}"/>
    <dgm:cxn modelId="{81492D67-CFFC-4E16-9B45-8A98A6422DFF}" type="presOf" srcId="{A28C3E8F-D85D-46D1-A6A3-FB5FAF2BB39A}" destId="{C621DF11-A0F5-4D43-9B81-3F2B12D700F6}" srcOrd="0" destOrd="0" presId="urn:microsoft.com/office/officeart/2005/8/layout/list1"/>
    <dgm:cxn modelId="{7ED50B38-AB28-4555-BDB6-D4D28782EA09}" type="presOf" srcId="{225B27C5-54C0-43AE-816E-7B92CA9DABB0}" destId="{D3E18E89-E900-482D-AA27-1F32F222277F}" srcOrd="1" destOrd="0" presId="urn:microsoft.com/office/officeart/2005/8/layout/list1"/>
    <dgm:cxn modelId="{838ABDC2-B4E8-43BB-A8FA-24DFF6AB15DA}" srcId="{2D3DEDF0-B9A1-4CD2-BA88-CA716FC4420C}" destId="{4164C1CD-1FEB-4FAE-BCA7-B2F901F12CD8}" srcOrd="3" destOrd="0" parTransId="{BBEC2C39-4DA0-4760-9652-2CF72F8B720D}" sibTransId="{BA0E16FC-83B3-431A-9ADB-0130A23E20FD}"/>
    <dgm:cxn modelId="{0B5C4121-452C-44CF-9632-25E7F2EDC2E4}" type="presOf" srcId="{4164C1CD-1FEB-4FAE-BCA7-B2F901F12CD8}" destId="{818CC7FD-FD66-432F-A406-41DC7CAE93F0}" srcOrd="0" destOrd="0" presId="urn:microsoft.com/office/officeart/2005/8/layout/list1"/>
    <dgm:cxn modelId="{A7D70F04-30E9-4947-80CF-2A6CF404F3F1}" type="presOf" srcId="{07FD02D3-E7E6-438A-89AC-27845D67F8AB}" destId="{FFA56F0A-30CA-43F2-94BD-773A675BA6FB}" srcOrd="0" destOrd="0" presId="urn:microsoft.com/office/officeart/2005/8/layout/list1"/>
    <dgm:cxn modelId="{C55B3602-A8FE-42FA-A274-4CD1FE4C12D7}" type="presOf" srcId="{225B27C5-54C0-43AE-816E-7B92CA9DABB0}" destId="{3EE58CF2-A797-44C9-A559-CA7749BDFEDA}" srcOrd="0" destOrd="0" presId="urn:microsoft.com/office/officeart/2005/8/layout/list1"/>
    <dgm:cxn modelId="{772E125B-A00C-476E-8C61-4B3C881A0A5F}" type="presOf" srcId="{A28C3E8F-D85D-46D1-A6A3-FB5FAF2BB39A}" destId="{87E6350B-AA9F-4374-A90A-F0D4DDB30293}" srcOrd="1" destOrd="0" presId="urn:microsoft.com/office/officeart/2005/8/layout/list1"/>
    <dgm:cxn modelId="{A0E66A77-1B4D-40AE-BB2B-B0524F944202}" srcId="{2D3DEDF0-B9A1-4CD2-BA88-CA716FC4420C}" destId="{4A6CFA20-D504-4C11-9666-95A21ED3E06C}" srcOrd="0" destOrd="0" parTransId="{C9974E75-C5BA-4AF8-9D14-7E6DB268B9AF}" sibTransId="{535AB587-A692-43E5-9615-766AE847F8A5}"/>
    <dgm:cxn modelId="{6C25FE7E-8462-460C-A803-0FD951D183D2}" type="presOf" srcId="{4A6CFA20-D504-4C11-9666-95A21ED3E06C}" destId="{99D3529F-CE9E-430A-A33C-F4EF72985A46}" srcOrd="0" destOrd="0" presId="urn:microsoft.com/office/officeart/2005/8/layout/list1"/>
    <dgm:cxn modelId="{73F96E28-121F-430B-AD79-CA81AC4EE642}" type="presOf" srcId="{4164C1CD-1FEB-4FAE-BCA7-B2F901F12CD8}" destId="{86F01D77-AF58-4F11-B068-07FCCCA28177}" srcOrd="1" destOrd="0" presId="urn:microsoft.com/office/officeart/2005/8/layout/list1"/>
    <dgm:cxn modelId="{DB08EC71-EF56-48F8-A5C5-A27D5218C5E6}" srcId="{2D3DEDF0-B9A1-4CD2-BA88-CA716FC4420C}" destId="{07FD02D3-E7E6-438A-89AC-27845D67F8AB}" srcOrd="1" destOrd="0" parTransId="{7DE52E51-8CAB-45CC-98CF-C0B0F0BA2BEC}" sibTransId="{947AA9B5-348C-49D4-8596-840AF5DDE9BB}"/>
    <dgm:cxn modelId="{D531AC79-627D-4A7C-AC52-230AA1398DEA}" type="presOf" srcId="{2D3DEDF0-B9A1-4CD2-BA88-CA716FC4420C}" destId="{ACC2AE7E-59B9-49A0-BAB4-22D68AC176E7}" srcOrd="0" destOrd="0" presId="urn:microsoft.com/office/officeart/2005/8/layout/list1"/>
    <dgm:cxn modelId="{BB78E481-DA29-40A8-A289-63F1CB1C3591}" srcId="{2D3DEDF0-B9A1-4CD2-BA88-CA716FC4420C}" destId="{225B27C5-54C0-43AE-816E-7B92CA9DABB0}" srcOrd="4" destOrd="0" parTransId="{9E278C2F-7178-473F-865E-E1BBAD24F96B}" sibTransId="{C65CA052-16C8-43E3-B1DC-67C97180D97C}"/>
    <dgm:cxn modelId="{65508D4A-B367-4415-82AA-9E18B9D1E97E}" type="presOf" srcId="{4A6CFA20-D504-4C11-9666-95A21ED3E06C}" destId="{FFD53BA8-45B8-48D7-839D-F63881906C2D}" srcOrd="1" destOrd="0" presId="urn:microsoft.com/office/officeart/2005/8/layout/list1"/>
    <dgm:cxn modelId="{699D33B6-318A-43AA-9FB3-A60B45101762}" type="presOf" srcId="{07FD02D3-E7E6-438A-89AC-27845D67F8AB}" destId="{F0E83ED0-3189-4ABA-A665-B109CE1D0191}" srcOrd="1" destOrd="0" presId="urn:microsoft.com/office/officeart/2005/8/layout/list1"/>
    <dgm:cxn modelId="{1AD553EB-0562-42EB-A765-4A13473CE265}" type="presParOf" srcId="{ACC2AE7E-59B9-49A0-BAB4-22D68AC176E7}" destId="{7AEB1288-B212-47FC-96D6-40294FD2E307}" srcOrd="0" destOrd="0" presId="urn:microsoft.com/office/officeart/2005/8/layout/list1"/>
    <dgm:cxn modelId="{0F8E6D21-9A3E-4657-A85B-06F5AAC07AAC}" type="presParOf" srcId="{7AEB1288-B212-47FC-96D6-40294FD2E307}" destId="{99D3529F-CE9E-430A-A33C-F4EF72985A46}" srcOrd="0" destOrd="0" presId="urn:microsoft.com/office/officeart/2005/8/layout/list1"/>
    <dgm:cxn modelId="{E3C50494-009B-40D6-92CC-21CD602EAD80}" type="presParOf" srcId="{7AEB1288-B212-47FC-96D6-40294FD2E307}" destId="{FFD53BA8-45B8-48D7-839D-F63881906C2D}" srcOrd="1" destOrd="0" presId="urn:microsoft.com/office/officeart/2005/8/layout/list1"/>
    <dgm:cxn modelId="{FD8A86CC-42BB-4112-B2F5-BE266B59750E}" type="presParOf" srcId="{ACC2AE7E-59B9-49A0-BAB4-22D68AC176E7}" destId="{C0D297E7-F1B3-4D5E-9183-8D7DE7303441}" srcOrd="1" destOrd="0" presId="urn:microsoft.com/office/officeart/2005/8/layout/list1"/>
    <dgm:cxn modelId="{4EAD6C64-5614-4047-BC97-75F98D7B14C3}" type="presParOf" srcId="{ACC2AE7E-59B9-49A0-BAB4-22D68AC176E7}" destId="{BF82169F-36AF-4359-9BAE-4965A5F38BD5}" srcOrd="2" destOrd="0" presId="urn:microsoft.com/office/officeart/2005/8/layout/list1"/>
    <dgm:cxn modelId="{03C18FF5-B079-4BBF-B425-983629D1076F}" type="presParOf" srcId="{ACC2AE7E-59B9-49A0-BAB4-22D68AC176E7}" destId="{97EC761C-8953-48D7-AFE6-4E1B2DC860A0}" srcOrd="3" destOrd="0" presId="urn:microsoft.com/office/officeart/2005/8/layout/list1"/>
    <dgm:cxn modelId="{A7CE0FFB-0EF0-4756-8B9E-EE21FD8DF27E}" type="presParOf" srcId="{ACC2AE7E-59B9-49A0-BAB4-22D68AC176E7}" destId="{2A1250AA-1043-4D27-91C6-DB5939E35C6B}" srcOrd="4" destOrd="0" presId="urn:microsoft.com/office/officeart/2005/8/layout/list1"/>
    <dgm:cxn modelId="{E588E6CD-1540-4A3F-B751-A32805985E24}" type="presParOf" srcId="{2A1250AA-1043-4D27-91C6-DB5939E35C6B}" destId="{FFA56F0A-30CA-43F2-94BD-773A675BA6FB}" srcOrd="0" destOrd="0" presId="urn:microsoft.com/office/officeart/2005/8/layout/list1"/>
    <dgm:cxn modelId="{79AEB806-8070-44A3-B032-ACEF61465AC1}" type="presParOf" srcId="{2A1250AA-1043-4D27-91C6-DB5939E35C6B}" destId="{F0E83ED0-3189-4ABA-A665-B109CE1D0191}" srcOrd="1" destOrd="0" presId="urn:microsoft.com/office/officeart/2005/8/layout/list1"/>
    <dgm:cxn modelId="{D76CA352-33C1-42F3-8301-44F86AC26E9C}" type="presParOf" srcId="{ACC2AE7E-59B9-49A0-BAB4-22D68AC176E7}" destId="{ECE4EB38-14AE-459E-B6E4-1217F86B32D5}" srcOrd="5" destOrd="0" presId="urn:microsoft.com/office/officeart/2005/8/layout/list1"/>
    <dgm:cxn modelId="{1E9AA02B-DC6D-49CB-9B97-6693B21B3437}" type="presParOf" srcId="{ACC2AE7E-59B9-49A0-BAB4-22D68AC176E7}" destId="{AD17FCC9-9640-4BB4-87DF-C676D0600FF9}" srcOrd="6" destOrd="0" presId="urn:microsoft.com/office/officeart/2005/8/layout/list1"/>
    <dgm:cxn modelId="{9E46565E-6BD2-445F-8D0D-0ABB2B933CFA}" type="presParOf" srcId="{ACC2AE7E-59B9-49A0-BAB4-22D68AC176E7}" destId="{4DF959AC-5D69-47E5-B406-4D2C3851BBA8}" srcOrd="7" destOrd="0" presId="urn:microsoft.com/office/officeart/2005/8/layout/list1"/>
    <dgm:cxn modelId="{FEC89717-3284-4C01-8D9D-791FCB7B93AA}" type="presParOf" srcId="{ACC2AE7E-59B9-49A0-BAB4-22D68AC176E7}" destId="{BC025EF3-8250-4C0B-B47C-577AF15030CE}" srcOrd="8" destOrd="0" presId="urn:microsoft.com/office/officeart/2005/8/layout/list1"/>
    <dgm:cxn modelId="{072B3334-3DDA-47FB-B607-B5DDA342616D}" type="presParOf" srcId="{BC025EF3-8250-4C0B-B47C-577AF15030CE}" destId="{C621DF11-A0F5-4D43-9B81-3F2B12D700F6}" srcOrd="0" destOrd="0" presId="urn:microsoft.com/office/officeart/2005/8/layout/list1"/>
    <dgm:cxn modelId="{04F32568-25EC-4D30-B13F-39AC42A316C4}" type="presParOf" srcId="{BC025EF3-8250-4C0B-B47C-577AF15030CE}" destId="{87E6350B-AA9F-4374-A90A-F0D4DDB30293}" srcOrd="1" destOrd="0" presId="urn:microsoft.com/office/officeart/2005/8/layout/list1"/>
    <dgm:cxn modelId="{842E0C02-3F63-44CA-87FA-EE4766E36A63}" type="presParOf" srcId="{ACC2AE7E-59B9-49A0-BAB4-22D68AC176E7}" destId="{BFDDC46B-D2D6-4F22-B2B2-08457F1A28D3}" srcOrd="9" destOrd="0" presId="urn:microsoft.com/office/officeart/2005/8/layout/list1"/>
    <dgm:cxn modelId="{C43B5A0B-5EE6-4365-871C-0DF671AB5978}" type="presParOf" srcId="{ACC2AE7E-59B9-49A0-BAB4-22D68AC176E7}" destId="{3F980722-34FD-4A1F-B474-E9F8C5B4DD29}" srcOrd="10" destOrd="0" presId="urn:microsoft.com/office/officeart/2005/8/layout/list1"/>
    <dgm:cxn modelId="{0E7F6C98-36C1-45C0-8AA8-2CE5748E0AD5}" type="presParOf" srcId="{ACC2AE7E-59B9-49A0-BAB4-22D68AC176E7}" destId="{8D3B3D27-C574-4E85-BC78-E99F417FEEDB}" srcOrd="11" destOrd="0" presId="urn:microsoft.com/office/officeart/2005/8/layout/list1"/>
    <dgm:cxn modelId="{E75EB3D6-AE0D-4C34-ABA0-ADB428B61B88}" type="presParOf" srcId="{ACC2AE7E-59B9-49A0-BAB4-22D68AC176E7}" destId="{3A9CAEF6-FFDF-430A-A005-8728B4BFCD0C}" srcOrd="12" destOrd="0" presId="urn:microsoft.com/office/officeart/2005/8/layout/list1"/>
    <dgm:cxn modelId="{F7B5FE53-9D7D-445D-8169-021F870E6A93}" type="presParOf" srcId="{3A9CAEF6-FFDF-430A-A005-8728B4BFCD0C}" destId="{818CC7FD-FD66-432F-A406-41DC7CAE93F0}" srcOrd="0" destOrd="0" presId="urn:microsoft.com/office/officeart/2005/8/layout/list1"/>
    <dgm:cxn modelId="{6AAF2A00-050F-42C9-AEEE-B55339097095}" type="presParOf" srcId="{3A9CAEF6-FFDF-430A-A005-8728B4BFCD0C}" destId="{86F01D77-AF58-4F11-B068-07FCCCA28177}" srcOrd="1" destOrd="0" presId="urn:microsoft.com/office/officeart/2005/8/layout/list1"/>
    <dgm:cxn modelId="{DF813E5B-725E-4A31-8460-8D00BFA0468F}" type="presParOf" srcId="{ACC2AE7E-59B9-49A0-BAB4-22D68AC176E7}" destId="{2447C150-AF8D-41C9-BB4C-E4FA97EE4298}" srcOrd="13" destOrd="0" presId="urn:microsoft.com/office/officeart/2005/8/layout/list1"/>
    <dgm:cxn modelId="{9A56A084-6AB0-4A21-AF1C-672F575F63DA}" type="presParOf" srcId="{ACC2AE7E-59B9-49A0-BAB4-22D68AC176E7}" destId="{B428B3ED-E28C-4C28-8B71-AD1709E71E95}" srcOrd="14" destOrd="0" presId="urn:microsoft.com/office/officeart/2005/8/layout/list1"/>
    <dgm:cxn modelId="{3F7FEF68-98F3-4AF6-B143-181A84AB9B18}" type="presParOf" srcId="{ACC2AE7E-59B9-49A0-BAB4-22D68AC176E7}" destId="{D4FCE144-AE56-44CF-B4EC-B3819FCC324F}" srcOrd="15" destOrd="0" presId="urn:microsoft.com/office/officeart/2005/8/layout/list1"/>
    <dgm:cxn modelId="{55C8B336-BFB4-4117-9114-C9641E7FAF14}" type="presParOf" srcId="{ACC2AE7E-59B9-49A0-BAB4-22D68AC176E7}" destId="{79F8EEA0-EE80-45AA-9EE1-BCF3F8EB1294}" srcOrd="16" destOrd="0" presId="urn:microsoft.com/office/officeart/2005/8/layout/list1"/>
    <dgm:cxn modelId="{BB36329E-0118-4CF7-BF8C-E35B63CA86CE}" type="presParOf" srcId="{79F8EEA0-EE80-45AA-9EE1-BCF3F8EB1294}" destId="{3EE58CF2-A797-44C9-A559-CA7749BDFEDA}" srcOrd="0" destOrd="0" presId="urn:microsoft.com/office/officeart/2005/8/layout/list1"/>
    <dgm:cxn modelId="{3BFBEC90-76BC-4BBF-B580-1FD6A602BD9B}" type="presParOf" srcId="{79F8EEA0-EE80-45AA-9EE1-BCF3F8EB1294}" destId="{D3E18E89-E900-482D-AA27-1F32F222277F}" srcOrd="1" destOrd="0" presId="urn:microsoft.com/office/officeart/2005/8/layout/list1"/>
    <dgm:cxn modelId="{08945DFB-764F-40FE-AC2B-B5538105E074}" type="presParOf" srcId="{ACC2AE7E-59B9-49A0-BAB4-22D68AC176E7}" destId="{F2C78EE9-2F2D-468B-B6D7-D92DDBE51D6A}" srcOrd="17" destOrd="0" presId="urn:microsoft.com/office/officeart/2005/8/layout/list1"/>
    <dgm:cxn modelId="{ABC90BC2-D014-47B7-ACCC-1F27B2C4DAEF}" type="presParOf" srcId="{ACC2AE7E-59B9-49A0-BAB4-22D68AC176E7}" destId="{754144EF-9FCF-4C3F-9B4B-F39D8BC3D36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/>
            <a:t>数据科学理论与实践</a:t>
          </a:r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/>
            <a:t>朝乐门</a:t>
          </a:r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/>
            <a:t>清华大学出版社</a:t>
          </a:r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/>
            <a:t>数据科学</a:t>
          </a:r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/>
            <a:t>朝乐门</a:t>
          </a:r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/>
            <a:t>清华大学出版社</a:t>
          </a:r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F590A93-A786-435C-9064-4E69E82CD851}" type="pres">
      <dgm:prSet presAssocID="{EA7A96E1-2212-4E33-975D-0B244568971A}" presName="sibTrans" presStyleCnt="0"/>
      <dgm:spPr/>
    </dgm:pt>
    <dgm:pt modelId="{C8DFB441-D8DB-46AD-B3EA-6DB83BCFDE38}" type="pres">
      <dgm:prSet presAssocID="{EC7E6864-BE67-4FD5-8915-3AD7352F395E}" presName="comp" presStyleCnt="0"/>
      <dgm:spPr/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2169F-36AF-4359-9BAE-4965A5F38BD5}">
      <dsp:nvSpPr>
        <dsp:cNvPr id="0" name=""/>
        <dsp:cNvSpPr/>
      </dsp:nvSpPr>
      <dsp:spPr>
        <a:xfrm>
          <a:off x="0" y="364337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53BA8-45B8-48D7-839D-F63881906C2D}">
      <dsp:nvSpPr>
        <dsp:cNvPr id="0" name=""/>
        <dsp:cNvSpPr/>
      </dsp:nvSpPr>
      <dsp:spPr>
        <a:xfrm>
          <a:off x="480419" y="69137"/>
          <a:ext cx="6725877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42.1 </a:t>
          </a:r>
          <a:r>
            <a:rPr lang="en-US" sz="2000" kern="1200" dirty="0" err="1" smtClean="0"/>
            <a:t>Scrapy</a:t>
          </a:r>
          <a:r>
            <a:rPr lang="zh-CN" altLang="en-US" sz="2000" kern="1200" dirty="0" smtClean="0"/>
            <a:t>的下载与安装</a:t>
          </a:r>
          <a:endParaRPr lang="zh-CN" sz="2000" kern="1200" dirty="0"/>
        </a:p>
      </dsp:txBody>
      <dsp:txXfrm>
        <a:off x="509240" y="97958"/>
        <a:ext cx="6668235" cy="532758"/>
      </dsp:txXfrm>
    </dsp:sp>
    <dsp:sp modelId="{AD17FCC9-9640-4BB4-87DF-C676D0600FF9}">
      <dsp:nvSpPr>
        <dsp:cNvPr id="0" name=""/>
        <dsp:cNvSpPr/>
      </dsp:nvSpPr>
      <dsp:spPr>
        <a:xfrm>
          <a:off x="0" y="1271537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3ED0-3189-4ABA-A665-B109CE1D0191}">
      <dsp:nvSpPr>
        <dsp:cNvPr id="0" name=""/>
        <dsp:cNvSpPr/>
      </dsp:nvSpPr>
      <dsp:spPr>
        <a:xfrm>
          <a:off x="480419" y="976337"/>
          <a:ext cx="6725877" cy="59040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42.2 </a:t>
          </a:r>
          <a:r>
            <a:rPr lang="en-US" altLang="zh-CN" sz="2000" kern="1200" dirty="0" err="1" smtClean="0"/>
            <a:t>Scrapy</a:t>
          </a:r>
          <a:r>
            <a:rPr lang="en-US" altLang="zh-CN" sz="2000" kern="1200" dirty="0" smtClean="0"/>
            <a:t> </a:t>
          </a:r>
          <a:r>
            <a:rPr lang="en-US" altLang="zh-CN" sz="2000" kern="1200" dirty="0" smtClean="0"/>
            <a:t>Shell</a:t>
          </a:r>
          <a:r>
            <a:rPr lang="zh-CN" altLang="en-US" sz="2000" kern="1200" dirty="0" smtClean="0"/>
            <a:t>的基本原理</a:t>
          </a:r>
          <a:endParaRPr lang="zh-CN" sz="2000" kern="1200" dirty="0"/>
        </a:p>
      </dsp:txBody>
      <dsp:txXfrm>
        <a:off x="509240" y="1005158"/>
        <a:ext cx="6668235" cy="532758"/>
      </dsp:txXfrm>
    </dsp:sp>
    <dsp:sp modelId="{3F980722-34FD-4A1F-B474-E9F8C5B4DD29}">
      <dsp:nvSpPr>
        <dsp:cNvPr id="0" name=""/>
        <dsp:cNvSpPr/>
      </dsp:nvSpPr>
      <dsp:spPr>
        <a:xfrm>
          <a:off x="0" y="2178737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6350B-AA9F-4374-A90A-F0D4DDB30293}">
      <dsp:nvSpPr>
        <dsp:cNvPr id="0" name=""/>
        <dsp:cNvSpPr/>
      </dsp:nvSpPr>
      <dsp:spPr>
        <a:xfrm>
          <a:off x="480419" y="1883537"/>
          <a:ext cx="6725877" cy="590400"/>
        </a:xfrm>
        <a:prstGeom prst="round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42.3 </a:t>
          </a:r>
          <a:r>
            <a:rPr lang="en-US" altLang="zh-CN" sz="2000" kern="1200" dirty="0" err="1" smtClean="0"/>
            <a:t>Scrapy</a:t>
          </a:r>
          <a:r>
            <a:rPr lang="en-US" altLang="zh-CN" sz="2000" kern="1200" dirty="0" smtClean="0"/>
            <a:t> </a:t>
          </a:r>
          <a:r>
            <a:rPr lang="en-US" altLang="zh-CN" sz="2000" kern="1200" dirty="0" smtClean="0"/>
            <a:t>Shell</a:t>
          </a:r>
          <a:r>
            <a:rPr lang="zh-CN" altLang="en-US" sz="2000" kern="1200" dirty="0" smtClean="0"/>
            <a:t>的应用</a:t>
          </a:r>
        </a:p>
      </dsp:txBody>
      <dsp:txXfrm>
        <a:off x="509240" y="1912358"/>
        <a:ext cx="6668235" cy="532758"/>
      </dsp:txXfrm>
    </dsp:sp>
    <dsp:sp modelId="{B428B3ED-E28C-4C28-8B71-AD1709E71E95}">
      <dsp:nvSpPr>
        <dsp:cNvPr id="0" name=""/>
        <dsp:cNvSpPr/>
      </dsp:nvSpPr>
      <dsp:spPr>
        <a:xfrm>
          <a:off x="0" y="3085938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01D77-AF58-4F11-B068-07FCCCA28177}">
      <dsp:nvSpPr>
        <dsp:cNvPr id="0" name=""/>
        <dsp:cNvSpPr/>
      </dsp:nvSpPr>
      <dsp:spPr>
        <a:xfrm>
          <a:off x="480419" y="2790737"/>
          <a:ext cx="6725877" cy="59040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42.4 </a:t>
          </a:r>
          <a:r>
            <a:rPr lang="zh-CN" altLang="en-US" sz="2000" kern="1200" dirty="0" smtClean="0"/>
            <a:t>自定义</a:t>
          </a:r>
          <a:r>
            <a:rPr lang="en-US" altLang="zh-CN" sz="2000" kern="1200" dirty="0" smtClean="0"/>
            <a:t>Spider</a:t>
          </a:r>
          <a:r>
            <a:rPr lang="zh-CN" altLang="en-US" sz="2000" kern="1200" dirty="0" smtClean="0"/>
            <a:t>类</a:t>
          </a:r>
          <a:endParaRPr lang="zh-CN" sz="2000" kern="1200" dirty="0"/>
        </a:p>
      </dsp:txBody>
      <dsp:txXfrm>
        <a:off x="509240" y="2819558"/>
        <a:ext cx="6668235" cy="532758"/>
      </dsp:txXfrm>
    </dsp:sp>
    <dsp:sp modelId="{754144EF-9FCF-4C3F-9B4B-F39D8BC3D36C}">
      <dsp:nvSpPr>
        <dsp:cNvPr id="0" name=""/>
        <dsp:cNvSpPr/>
      </dsp:nvSpPr>
      <dsp:spPr>
        <a:xfrm>
          <a:off x="0" y="3993138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18E89-E900-482D-AA27-1F32F222277F}">
      <dsp:nvSpPr>
        <dsp:cNvPr id="0" name=""/>
        <dsp:cNvSpPr/>
      </dsp:nvSpPr>
      <dsp:spPr>
        <a:xfrm>
          <a:off x="480419" y="3697938"/>
          <a:ext cx="6725877" cy="590400"/>
        </a:xfrm>
        <a:prstGeom prst="round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42.5 </a:t>
          </a:r>
          <a:r>
            <a:rPr lang="zh-CN" altLang="en-US" sz="2000" kern="1200" dirty="0" smtClean="0"/>
            <a:t>综合</a:t>
          </a:r>
          <a:r>
            <a:rPr lang="zh-CN" altLang="en-US" sz="2000" kern="1200" dirty="0" smtClean="0"/>
            <a:t>运用</a:t>
          </a:r>
          <a:endParaRPr lang="zh-CN" sz="2000" kern="1200" dirty="0"/>
        </a:p>
      </dsp:txBody>
      <dsp:txXfrm>
        <a:off x="509240" y="3726759"/>
        <a:ext cx="6668235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/>
            <a:t>数据科学理论与实践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/>
            <a:t>朝乐门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/>
            <a:t>清华大学出版社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gradFill rotWithShape="0">
          <a:gsLst>
            <a:gs pos="0">
              <a:schemeClr val="accent5">
                <a:hueOff val="-7353345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5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5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/>
            <a:t>数据科学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/>
            <a:t>朝乐门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/>
            <a:t>清华大学出版社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91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880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37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20" indent="-24762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6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4" descr="D:\PPT模板\goo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43626"/>
            <a:ext cx="12192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7629872" cy="1143000"/>
          </a:xfrm>
        </p:spPr>
        <p:txBody>
          <a:bodyPr/>
          <a:lstStyle>
            <a:lvl1pPr>
              <a:defRPr sz="4400"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976320" y="623066"/>
            <a:ext cx="2498438" cy="250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268277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204639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54" descr="D:\PPT模板\rendanew.jpg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>
            <a:off x="10344472" y="548680"/>
            <a:ext cx="1297113" cy="12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1"/>
            <a:ext cx="5422900" cy="276225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gradFill flip="none" rotWithShape="1">
            <a:gsLst>
              <a:gs pos="0">
                <a:srgbClr val="AB0000">
                  <a:shade val="30000"/>
                  <a:satMod val="115000"/>
                </a:srgbClr>
              </a:gs>
              <a:gs pos="50000">
                <a:srgbClr val="AB0000">
                  <a:shade val="67500"/>
                  <a:satMod val="115000"/>
                </a:srgbClr>
              </a:gs>
              <a:gs pos="100000">
                <a:srgbClr val="AB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1"/>
            <a:ext cx="6769100" cy="27622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-96688" y="6597651"/>
            <a:ext cx="11571446" cy="317499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朝乐门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.Python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编程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从数据分析到数据科学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[M].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北京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电子工业出版社，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2019.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作者联系方式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chaolemen@ruc.edu.cn           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9" r:id="rId14"/>
    <p:sldLayoutId id="2147484370" r:id="rId15"/>
    <p:sldLayoutId id="2147484372" r:id="rId16"/>
    <p:sldLayoutId id="2147484373" r:id="rId17"/>
    <p:sldLayoutId id="2147484374" r:id="rId18"/>
    <p:sldLayoutId id="2147484446" r:id="rId19"/>
    <p:sldLayoutId id="2147484529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0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83432" y="1375296"/>
            <a:ext cx="9793088" cy="287119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C00000"/>
                </a:solidFill>
              </a:rPr>
              <a:t>Python</a:t>
            </a:r>
            <a:r>
              <a:rPr lang="zh-CN" altLang="en-US" sz="5400" dirty="0">
                <a:solidFill>
                  <a:srgbClr val="C00000"/>
                </a:solidFill>
              </a:rPr>
              <a:t>编程</a:t>
            </a:r>
            <a:r>
              <a:rPr lang="en-US" altLang="zh-CN" sz="5400" dirty="0">
                <a:solidFill>
                  <a:srgbClr val="C00000"/>
                </a:solidFill>
              </a:rPr>
              <a:t/>
            </a:r>
            <a:br>
              <a:rPr lang="en-US" altLang="zh-CN" sz="5400" dirty="0">
                <a:solidFill>
                  <a:srgbClr val="C00000"/>
                </a:solidFill>
              </a:rPr>
            </a:br>
            <a:r>
              <a:rPr lang="en-US" altLang="zh-CN" sz="5400" dirty="0">
                <a:solidFill>
                  <a:srgbClr val="C00000"/>
                </a:solidFill>
              </a:rPr>
              <a:t>    ——</a:t>
            </a:r>
            <a:r>
              <a:rPr lang="zh-CN" altLang="en-US" sz="5400" dirty="0">
                <a:solidFill>
                  <a:srgbClr val="C00000"/>
                </a:solidFill>
              </a:rPr>
              <a:t>从数据分析到数据科学</a:t>
            </a: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655840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939472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060848"/>
            <a:ext cx="854387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2972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422630"/>
            <a:ext cx="9251409" cy="25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11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58" y="2060848"/>
            <a:ext cx="881686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3210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745051"/>
            <a:ext cx="7956614" cy="1584176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84" y="3444188"/>
            <a:ext cx="7952966" cy="24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802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98422"/>
            <a:ext cx="7923893" cy="3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915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628800"/>
            <a:ext cx="801904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10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56792"/>
            <a:ext cx="781716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98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012704"/>
            <a:ext cx="7992888" cy="30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27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27" y="1628800"/>
            <a:ext cx="770853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675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988840"/>
            <a:ext cx="929850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55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83432" y="1375296"/>
            <a:ext cx="9793088" cy="287119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C00000"/>
                </a:solidFill>
              </a:rPr>
              <a:t> </a:t>
            </a:r>
            <a:r>
              <a:rPr lang="en-US" altLang="zh-CN" sz="5400" dirty="0" smtClean="0">
                <a:solidFill>
                  <a:srgbClr val="C00000"/>
                </a:solidFill>
              </a:rPr>
              <a:t>42.Web</a:t>
            </a:r>
            <a:r>
              <a:rPr lang="zh-CN" altLang="en-US" sz="5400" dirty="0" smtClean="0">
                <a:solidFill>
                  <a:srgbClr val="C00000"/>
                </a:solidFill>
              </a:rPr>
              <a:t>爬取</a:t>
            </a:r>
            <a:endParaRPr lang="zh-CN" altLang="en-US" sz="5400" dirty="0">
              <a:solidFill>
                <a:srgbClr val="C00000"/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655840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855477"/>
      </p:ext>
    </p:extLst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5" y="1570152"/>
            <a:ext cx="7480613" cy="42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632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204864"/>
            <a:ext cx="1019227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224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060848"/>
            <a:ext cx="846573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1746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96752"/>
            <a:ext cx="906331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71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88840"/>
            <a:ext cx="9326128" cy="34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57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42.4 </a:t>
            </a:r>
            <a:r>
              <a:rPr lang="zh-CN" altLang="en-US" dirty="0" smtClean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484784"/>
            <a:ext cx="862084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600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556792"/>
            <a:ext cx="910098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3591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30387"/>
            <a:ext cx="8856984" cy="50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778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060848"/>
            <a:ext cx="1021313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5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348880"/>
            <a:ext cx="1063146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53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zh-CN" altLang="en-US" sz="4000" dirty="0"/>
              <a:t>本章内容提要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="" xmlns:a16="http://schemas.microsoft.com/office/drawing/2014/main" id="{5ED83200-6A04-4F9F-B59A-0C4C2EF98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285945"/>
              </p:ext>
            </p:extLst>
          </p:nvPr>
        </p:nvGraphicFramePr>
        <p:xfrm>
          <a:off x="1096115" y="1696809"/>
          <a:ext cx="9608397" cy="456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9717301"/>
      </p:ext>
    </p:extLst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9" y="1896905"/>
            <a:ext cx="11161240" cy="32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967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13120"/>
            <a:ext cx="11323258" cy="27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611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44824"/>
            <a:ext cx="954588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31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16832"/>
            <a:ext cx="1031960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88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88840"/>
            <a:ext cx="1130895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398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1320842"/>
            <a:ext cx="5182324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654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869141"/>
            <a:ext cx="966707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442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42.5 </a:t>
            </a:r>
            <a:r>
              <a:rPr lang="zh-CN" altLang="en-US" dirty="0" smtClean="0"/>
              <a:t>综合</a:t>
            </a:r>
            <a:r>
              <a:rPr lang="zh-CN" altLang="en-US" dirty="0" smtClean="0"/>
              <a:t>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12776"/>
            <a:ext cx="935548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988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pic>
        <p:nvPicPr>
          <p:cNvPr id="15" name="Picture 20" descr="thank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 flipH="1">
            <a:off x="4020022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教学支撑平台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chaolemen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ruc.edu.cn</a:t>
            </a:r>
          </a:p>
        </p:txBody>
      </p:sp>
      <p:sp>
        <p:nvSpPr>
          <p:cNvPr id="19" name="文本框 18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参考书目</a:t>
            </a:r>
          </a:p>
        </p:txBody>
      </p:sp>
      <p:sp>
        <p:nvSpPr>
          <p:cNvPr id="20" name="文本框 19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主讲人联系方式</a:t>
            </a:r>
          </a:p>
        </p:txBody>
      </p:sp>
      <p:graphicFrame>
        <p:nvGraphicFramePr>
          <p:cNvPr id="21" name="内容占位符 9"/>
          <p:cNvGraphicFramePr>
            <a:graphicFrameLocks noGrp="1"/>
          </p:cNvGraphicFramePr>
          <p:nvPr>
            <p:ph idx="1"/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主讲人微信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</p:spPr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</p:spTree>
    <p:extLst>
      <p:ext uri="{BB962C8B-B14F-4D97-AF65-F5344CB8AC3E}">
        <p14:creationId xmlns:p14="http://schemas.microsoft.com/office/powerpoint/2010/main" val="25415658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42.1 </a:t>
            </a:r>
            <a:r>
              <a:rPr lang="en-US" altLang="zh-CN" dirty="0" err="1" smtClean="0"/>
              <a:t>Scrapy</a:t>
            </a:r>
            <a:r>
              <a:rPr lang="zh-CN" altLang="en-US" dirty="0"/>
              <a:t>的下载与安装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282498"/>
            <a:ext cx="10753927" cy="64807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429000"/>
            <a:ext cx="3576763" cy="6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4356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42.2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的基本原理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3" y="2401380"/>
            <a:ext cx="9464745" cy="27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55823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42.2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的基本原理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204864"/>
            <a:ext cx="1045556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95832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42.2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的基本原理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72816"/>
            <a:ext cx="695295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1251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42.2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的基本原理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204864"/>
            <a:ext cx="947750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42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 smtClean="0"/>
              <a:t>42.3 </a:t>
            </a:r>
            <a:r>
              <a:rPr lang="en-US" altLang="zh-CN" dirty="0" err="1" smtClean="0"/>
              <a:t>Scrapy</a:t>
            </a:r>
            <a:r>
              <a:rPr lang="en-US" altLang="zh-CN" dirty="0" smtClean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的应用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</a:t>
            </a:r>
            <a:r>
              <a:rPr lang="zh-CN" altLang="en-US" dirty="0" smtClean="0"/>
              <a:t>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/>
              <a:t> 42.Web</a:t>
            </a:r>
            <a:r>
              <a:rPr lang="zh-CN" altLang="en-US" dirty="0"/>
              <a:t>爬取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340768"/>
            <a:ext cx="5760640" cy="309831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439083"/>
            <a:ext cx="6573168" cy="20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6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576</Words>
  <Application>Microsoft Office PowerPoint</Application>
  <PresentationFormat>自定义</PresentationFormat>
  <Paragraphs>175</Paragraphs>
  <Slides>38</Slides>
  <Notes>37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吉祥如意</vt:lpstr>
      <vt:lpstr>Python编程     ——从数据分析到数据科学</vt:lpstr>
      <vt:lpstr> 42.Web爬取</vt:lpstr>
      <vt:lpstr>本章内容提要</vt:lpstr>
      <vt:lpstr>42.1 Scrapy的下载与安装</vt:lpstr>
      <vt:lpstr>42.2 Scrapy Shell的基本原理</vt:lpstr>
      <vt:lpstr>42.2 Scrapy Shell的基本原理</vt:lpstr>
      <vt:lpstr>42.2 Scrapy Shell的基本原理</vt:lpstr>
      <vt:lpstr>42.2 Scrapy Shell的基本原理</vt:lpstr>
      <vt:lpstr>42.3 Scrapy Shell的应用</vt:lpstr>
      <vt:lpstr>42.3 Scrapy Shell的应用</vt:lpstr>
      <vt:lpstr>42.3 Scrapy Shell的应用</vt:lpstr>
      <vt:lpstr>42.3 Scrapy Shell的应用</vt:lpstr>
      <vt:lpstr>42.3 Scrapy Shell的应用</vt:lpstr>
      <vt:lpstr>42.3 Scrapy Shell的应用</vt:lpstr>
      <vt:lpstr>42.3 Scrapy Shell的应用</vt:lpstr>
      <vt:lpstr>42.3 Scrapy Shell的应用</vt:lpstr>
      <vt:lpstr>42.3 Scrapy Shell的应用</vt:lpstr>
      <vt:lpstr>42.3 Scrapy Shell的应用</vt:lpstr>
      <vt:lpstr>42.4 自定义Spider类</vt:lpstr>
      <vt:lpstr>42.4 自定义Spider类</vt:lpstr>
      <vt:lpstr>42.4 自定义Spider类</vt:lpstr>
      <vt:lpstr>42.4 自定义Spider类</vt:lpstr>
      <vt:lpstr>42.4 自定义Spider类</vt:lpstr>
      <vt:lpstr>42.4 自定义Spider类</vt:lpstr>
      <vt:lpstr>42.4 自定义Spider类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42.5 综合运用</vt:lpstr>
      <vt:lpstr>PowerPoint 演示文稿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Administrator</cp:lastModifiedBy>
  <cp:revision>1552</cp:revision>
  <cp:lastPrinted>2017-07-17T10:18:39Z</cp:lastPrinted>
  <dcterms:created xsi:type="dcterms:W3CDTF">2007-03-02T11:26:21Z</dcterms:created>
  <dcterms:modified xsi:type="dcterms:W3CDTF">2018-12-17T02:57:02Z</dcterms:modified>
</cp:coreProperties>
</file>